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7222" autoAdjust="0"/>
  </p:normalViewPr>
  <p:slideViewPr>
    <p:cSldViewPr>
      <p:cViewPr>
        <p:scale>
          <a:sx n="94" d="100"/>
          <a:sy n="94" d="100"/>
        </p:scale>
        <p:origin x="-1104" y="269"/>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4D0AA521-CB46-47DE-AE90-B1079AA184DD}" type="datetimeFigureOut">
              <a:rPr lang="fa-IR" smtClean="0"/>
              <a:pPr/>
              <a:t>12/04/1440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E602DA2-1EA2-45D9-92FB-A55076A629BB}" type="slidenum">
              <a:rPr lang="fa-IR" smtClean="0"/>
              <a:pPr/>
              <a:t>‹#›</a:t>
            </a:fld>
            <a:endParaRPr lang="fa-IR"/>
          </a:p>
        </p:txBody>
      </p:sp>
    </p:spTree>
    <p:extLst>
      <p:ext uri="{BB962C8B-B14F-4D97-AF65-F5344CB8AC3E}">
        <p14:creationId xmlns:p14="http://schemas.microsoft.com/office/powerpoint/2010/main" xmlns="" val="1584748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D0AA521-CB46-47DE-AE90-B1079AA184DD}" type="datetimeFigureOut">
              <a:rPr lang="fa-IR" smtClean="0"/>
              <a:pPr/>
              <a:t>12/04/1440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E602DA2-1EA2-45D9-92FB-A55076A629BB}" type="slidenum">
              <a:rPr lang="fa-IR" smtClean="0"/>
              <a:pPr/>
              <a:t>‹#›</a:t>
            </a:fld>
            <a:endParaRPr lang="fa-IR"/>
          </a:p>
        </p:txBody>
      </p:sp>
    </p:spTree>
    <p:extLst>
      <p:ext uri="{BB962C8B-B14F-4D97-AF65-F5344CB8AC3E}">
        <p14:creationId xmlns:p14="http://schemas.microsoft.com/office/powerpoint/2010/main" xmlns="" val="3633401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D0AA521-CB46-47DE-AE90-B1079AA184DD}" type="datetimeFigureOut">
              <a:rPr lang="fa-IR" smtClean="0"/>
              <a:pPr/>
              <a:t>12/04/1440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E602DA2-1EA2-45D9-92FB-A55076A629BB}" type="slidenum">
              <a:rPr lang="fa-IR" smtClean="0"/>
              <a:pPr/>
              <a:t>‹#›</a:t>
            </a:fld>
            <a:endParaRPr lang="fa-IR"/>
          </a:p>
        </p:txBody>
      </p:sp>
    </p:spTree>
    <p:extLst>
      <p:ext uri="{BB962C8B-B14F-4D97-AF65-F5344CB8AC3E}">
        <p14:creationId xmlns:p14="http://schemas.microsoft.com/office/powerpoint/2010/main" xmlns="" val="11149103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4D0AA521-CB46-47DE-AE90-B1079AA184DD}" type="datetimeFigureOut">
              <a:rPr lang="fa-IR" smtClean="0"/>
              <a:pPr/>
              <a:t>12/04/1440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E602DA2-1EA2-45D9-92FB-A55076A629BB}" type="slidenum">
              <a:rPr lang="fa-IR" smtClean="0"/>
              <a:pPr/>
              <a:t>‹#›</a:t>
            </a:fld>
            <a:endParaRPr lang="fa-IR"/>
          </a:p>
        </p:txBody>
      </p:sp>
    </p:spTree>
    <p:extLst>
      <p:ext uri="{BB962C8B-B14F-4D97-AF65-F5344CB8AC3E}">
        <p14:creationId xmlns:p14="http://schemas.microsoft.com/office/powerpoint/2010/main" xmlns="" val="27536303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0AA521-CB46-47DE-AE90-B1079AA184DD}" type="datetimeFigureOut">
              <a:rPr lang="fa-IR" smtClean="0"/>
              <a:pPr/>
              <a:t>12/04/1440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E602DA2-1EA2-45D9-92FB-A55076A629BB}" type="slidenum">
              <a:rPr lang="fa-IR" smtClean="0"/>
              <a:pPr/>
              <a:t>‹#›</a:t>
            </a:fld>
            <a:endParaRPr lang="fa-IR"/>
          </a:p>
        </p:txBody>
      </p:sp>
    </p:spTree>
    <p:extLst>
      <p:ext uri="{BB962C8B-B14F-4D97-AF65-F5344CB8AC3E}">
        <p14:creationId xmlns:p14="http://schemas.microsoft.com/office/powerpoint/2010/main" xmlns="" val="790588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4D0AA521-CB46-47DE-AE90-B1079AA184DD}" type="datetimeFigureOut">
              <a:rPr lang="fa-IR" smtClean="0"/>
              <a:pPr/>
              <a:t>12/04/1440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E602DA2-1EA2-45D9-92FB-A55076A629BB}" type="slidenum">
              <a:rPr lang="fa-IR" smtClean="0"/>
              <a:pPr/>
              <a:t>‹#›</a:t>
            </a:fld>
            <a:endParaRPr lang="fa-IR"/>
          </a:p>
        </p:txBody>
      </p:sp>
    </p:spTree>
    <p:extLst>
      <p:ext uri="{BB962C8B-B14F-4D97-AF65-F5344CB8AC3E}">
        <p14:creationId xmlns:p14="http://schemas.microsoft.com/office/powerpoint/2010/main" xmlns="" val="525993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4D0AA521-CB46-47DE-AE90-B1079AA184DD}" type="datetimeFigureOut">
              <a:rPr lang="fa-IR" smtClean="0"/>
              <a:pPr/>
              <a:t>12/04/1440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E602DA2-1EA2-45D9-92FB-A55076A629BB}" type="slidenum">
              <a:rPr lang="fa-IR" smtClean="0"/>
              <a:pPr/>
              <a:t>‹#›</a:t>
            </a:fld>
            <a:endParaRPr lang="fa-IR"/>
          </a:p>
        </p:txBody>
      </p:sp>
    </p:spTree>
    <p:extLst>
      <p:ext uri="{BB962C8B-B14F-4D97-AF65-F5344CB8AC3E}">
        <p14:creationId xmlns:p14="http://schemas.microsoft.com/office/powerpoint/2010/main" xmlns="" val="3785256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4D0AA521-CB46-47DE-AE90-B1079AA184DD}" type="datetimeFigureOut">
              <a:rPr lang="fa-IR" smtClean="0"/>
              <a:pPr/>
              <a:t>12/04/1440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E602DA2-1EA2-45D9-92FB-A55076A629BB}" type="slidenum">
              <a:rPr lang="fa-IR" smtClean="0"/>
              <a:pPr/>
              <a:t>‹#›</a:t>
            </a:fld>
            <a:endParaRPr lang="fa-IR"/>
          </a:p>
        </p:txBody>
      </p:sp>
    </p:spTree>
    <p:extLst>
      <p:ext uri="{BB962C8B-B14F-4D97-AF65-F5344CB8AC3E}">
        <p14:creationId xmlns:p14="http://schemas.microsoft.com/office/powerpoint/2010/main" xmlns="" val="39005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0AA521-CB46-47DE-AE90-B1079AA184DD}" type="datetimeFigureOut">
              <a:rPr lang="fa-IR" smtClean="0"/>
              <a:pPr/>
              <a:t>12/04/1440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E602DA2-1EA2-45D9-92FB-A55076A629BB}" type="slidenum">
              <a:rPr lang="fa-IR" smtClean="0"/>
              <a:pPr/>
              <a:t>‹#›</a:t>
            </a:fld>
            <a:endParaRPr lang="fa-IR"/>
          </a:p>
        </p:txBody>
      </p:sp>
    </p:spTree>
    <p:extLst>
      <p:ext uri="{BB962C8B-B14F-4D97-AF65-F5344CB8AC3E}">
        <p14:creationId xmlns:p14="http://schemas.microsoft.com/office/powerpoint/2010/main" xmlns="" val="918152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AA521-CB46-47DE-AE90-B1079AA184DD}" type="datetimeFigureOut">
              <a:rPr lang="fa-IR" smtClean="0"/>
              <a:pPr/>
              <a:t>12/04/1440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E602DA2-1EA2-45D9-92FB-A55076A629BB}" type="slidenum">
              <a:rPr lang="fa-IR" smtClean="0"/>
              <a:pPr/>
              <a:t>‹#›</a:t>
            </a:fld>
            <a:endParaRPr lang="fa-IR"/>
          </a:p>
        </p:txBody>
      </p:sp>
    </p:spTree>
    <p:extLst>
      <p:ext uri="{BB962C8B-B14F-4D97-AF65-F5344CB8AC3E}">
        <p14:creationId xmlns:p14="http://schemas.microsoft.com/office/powerpoint/2010/main" xmlns="" val="42361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0AA521-CB46-47DE-AE90-B1079AA184DD}" type="datetimeFigureOut">
              <a:rPr lang="fa-IR" smtClean="0"/>
              <a:pPr/>
              <a:t>12/04/1440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E602DA2-1EA2-45D9-92FB-A55076A629BB}" type="slidenum">
              <a:rPr lang="fa-IR" smtClean="0"/>
              <a:pPr/>
              <a:t>‹#›</a:t>
            </a:fld>
            <a:endParaRPr lang="fa-IR"/>
          </a:p>
        </p:txBody>
      </p:sp>
    </p:spTree>
    <p:extLst>
      <p:ext uri="{BB962C8B-B14F-4D97-AF65-F5344CB8AC3E}">
        <p14:creationId xmlns:p14="http://schemas.microsoft.com/office/powerpoint/2010/main" xmlns="" val="12821273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4D0AA521-CB46-47DE-AE90-B1079AA184DD}" type="datetimeFigureOut">
              <a:rPr lang="fa-IR" smtClean="0"/>
              <a:pPr/>
              <a:t>12/04/1440</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E602DA2-1EA2-45D9-92FB-A55076A629BB}" type="slidenum">
              <a:rPr lang="fa-IR" smtClean="0"/>
              <a:pPr/>
              <a:t>‹#›</a:t>
            </a:fld>
            <a:endParaRPr lang="fa-IR"/>
          </a:p>
        </p:txBody>
      </p:sp>
    </p:spTree>
    <p:extLst>
      <p:ext uri="{BB962C8B-B14F-4D97-AF65-F5344CB8AC3E}">
        <p14:creationId xmlns:p14="http://schemas.microsoft.com/office/powerpoint/2010/main" xmlns="" val="2523734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anose="00000700000000000000" pitchFamily="2" charset="-78"/>
              </a:rPr>
              <a:t>کار گروهی یک</a:t>
            </a:r>
            <a:endParaRPr lang="fa-IR" dirty="0">
              <a:cs typeface="B Titr" panose="00000700000000000000" pitchFamily="2" charset="-78"/>
            </a:endParaRPr>
          </a:p>
        </p:txBody>
      </p:sp>
      <p:sp>
        <p:nvSpPr>
          <p:cNvPr id="3" name="Content Placeholder 2"/>
          <p:cNvSpPr>
            <a:spLocks noGrp="1"/>
          </p:cNvSpPr>
          <p:nvPr>
            <p:ph idx="1"/>
          </p:nvPr>
        </p:nvSpPr>
        <p:spPr/>
        <p:txBody>
          <a:bodyPr>
            <a:normAutofit fontScale="92500" lnSpcReduction="10000"/>
          </a:bodyPr>
          <a:lstStyle/>
          <a:p>
            <a:pPr marL="0" indent="0" algn="justLow">
              <a:buNone/>
            </a:pPr>
            <a:r>
              <a:rPr lang="fa-IR" dirty="0" smtClean="0">
                <a:cs typeface="B Titr" panose="00000700000000000000" pitchFamily="2" charset="-78"/>
              </a:rPr>
              <a:t>1- یک پسر 5 ساله اوتیسم  به جای نوشیدن آب در لیوان اصرار دارد از قاشق استفاده می کند بر اساس مداخله رفتاری به روش محوکردن محرک، برنامه مداخله ای طراحی کنید (کنترل محرک از قاشق به لیوان)</a:t>
            </a:r>
          </a:p>
          <a:p>
            <a:pPr marL="0" indent="0" algn="justLow">
              <a:buNone/>
            </a:pPr>
            <a:r>
              <a:rPr lang="fa-IR" dirty="0" smtClean="0">
                <a:cs typeface="B Titr" panose="00000700000000000000" pitchFamily="2" charset="-78"/>
              </a:rPr>
              <a:t>انتخاب محرک نهایی</a:t>
            </a:r>
          </a:p>
          <a:p>
            <a:pPr marL="0" indent="0" algn="justLow">
              <a:buNone/>
            </a:pPr>
            <a:r>
              <a:rPr lang="fa-IR" dirty="0">
                <a:cs typeface="B Titr" panose="00000700000000000000" pitchFamily="2" charset="-78"/>
              </a:rPr>
              <a:t> </a:t>
            </a:r>
            <a:r>
              <a:rPr lang="fa-IR" dirty="0" smtClean="0">
                <a:cs typeface="B Titr" panose="00000700000000000000" pitchFamily="2" charset="-78"/>
              </a:rPr>
              <a:t>انتخاب محرک آغازین</a:t>
            </a:r>
          </a:p>
          <a:p>
            <a:pPr marL="0" indent="0" algn="justLow">
              <a:buNone/>
            </a:pPr>
            <a:r>
              <a:rPr lang="fa-IR" dirty="0" smtClean="0">
                <a:cs typeface="B Titr" panose="00000700000000000000" pitchFamily="2" charset="-78"/>
              </a:rPr>
              <a:t>انتخاب مراحل محو کردن</a:t>
            </a:r>
          </a:p>
          <a:p>
            <a:pPr marL="0" indent="0" algn="justLow">
              <a:buNone/>
            </a:pPr>
            <a:r>
              <a:rPr lang="fa-IR" dirty="0" smtClean="0">
                <a:cs typeface="B Titr" panose="00000700000000000000" pitchFamily="2" charset="-78"/>
              </a:rPr>
              <a:t>انتخاب تقویت کننده</a:t>
            </a:r>
          </a:p>
          <a:p>
            <a:pPr marL="0" indent="0" algn="justLow">
              <a:buNone/>
            </a:pPr>
            <a:r>
              <a:rPr lang="fa-IR" dirty="0" smtClean="0">
                <a:cs typeface="B Titr" panose="00000700000000000000" pitchFamily="2" charset="-78"/>
              </a:rPr>
              <a:t>انتخاب دستورات یا اشاره ها</a:t>
            </a:r>
          </a:p>
        </p:txBody>
      </p:sp>
    </p:spTree>
    <p:extLst>
      <p:ext uri="{BB962C8B-B14F-4D97-AF65-F5344CB8AC3E}">
        <p14:creationId xmlns:p14="http://schemas.microsoft.com/office/powerpoint/2010/main" xmlns="" val="42879490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anose="00000700000000000000" pitchFamily="2" charset="-78"/>
              </a:rPr>
              <a:t>کار گروهی 2</a:t>
            </a:r>
            <a:endParaRPr lang="fa-IR" dirty="0">
              <a:cs typeface="B Titr" panose="00000700000000000000" pitchFamily="2" charset="-78"/>
            </a:endParaRPr>
          </a:p>
        </p:txBody>
      </p:sp>
      <p:sp>
        <p:nvSpPr>
          <p:cNvPr id="3" name="Content Placeholder 2"/>
          <p:cNvSpPr>
            <a:spLocks noGrp="1"/>
          </p:cNvSpPr>
          <p:nvPr>
            <p:ph idx="1"/>
          </p:nvPr>
        </p:nvSpPr>
        <p:spPr/>
        <p:txBody>
          <a:bodyPr/>
          <a:lstStyle/>
          <a:p>
            <a:pPr marL="0" indent="0" algn="justLow">
              <a:lnSpc>
                <a:spcPct val="150000"/>
              </a:lnSpc>
              <a:buNone/>
            </a:pPr>
            <a:r>
              <a:rPr lang="fa-IR" dirty="0" smtClean="0">
                <a:cs typeface="B Titr" panose="00000700000000000000" pitchFamily="2" charset="-78"/>
              </a:rPr>
              <a:t> </a:t>
            </a:r>
            <a:r>
              <a:rPr lang="fa-IR" sz="3600" dirty="0" smtClean="0">
                <a:cs typeface="B Titr" panose="00000700000000000000" pitchFamily="2" charset="-78"/>
              </a:rPr>
              <a:t>یک کودک اتیسم 4 ساله موقع بیدارشدن از خواب، از شستن دست ها و خشک کردن آن خود داری می کند بر اساس رویکرد های رفتاری یک برنامه درمانی طراحی کنید اولا مشخص کنید از چه روشی؟ و مراحل آن را به ترتیب مشخص </a:t>
            </a:r>
            <a:r>
              <a:rPr lang="fa-IR" sz="3600" dirty="0" smtClean="0">
                <a:cs typeface="B Titr" panose="00000700000000000000" pitchFamily="2" charset="-78"/>
              </a:rPr>
              <a:t>کنید.</a:t>
            </a:r>
            <a:endParaRPr lang="fa-IR" sz="3600" dirty="0" smtClean="0">
              <a:cs typeface="B Titr" panose="00000700000000000000" pitchFamily="2" charset="-78"/>
            </a:endParaRPr>
          </a:p>
          <a:p>
            <a:endParaRPr lang="fa-IR" dirty="0">
              <a:cs typeface="B Titr" panose="00000700000000000000" pitchFamily="2" charset="-78"/>
            </a:endParaRPr>
          </a:p>
        </p:txBody>
      </p:sp>
    </p:spTree>
    <p:extLst>
      <p:ext uri="{BB962C8B-B14F-4D97-AF65-F5344CB8AC3E}">
        <p14:creationId xmlns:p14="http://schemas.microsoft.com/office/powerpoint/2010/main" xmlns="" val="18752142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B Titr" panose="00000700000000000000" pitchFamily="2" charset="-78"/>
              </a:rPr>
              <a:t>کارگروهی 3</a:t>
            </a:r>
            <a:endParaRPr lang="fa-IR" dirty="0">
              <a:cs typeface="B Titr" panose="00000700000000000000" pitchFamily="2" charset="-78"/>
            </a:endParaRPr>
          </a:p>
        </p:txBody>
      </p:sp>
      <p:sp>
        <p:nvSpPr>
          <p:cNvPr id="3" name="Content Placeholder 2"/>
          <p:cNvSpPr>
            <a:spLocks noGrp="1"/>
          </p:cNvSpPr>
          <p:nvPr>
            <p:ph idx="1"/>
          </p:nvPr>
        </p:nvSpPr>
        <p:spPr/>
        <p:txBody>
          <a:bodyPr>
            <a:normAutofit lnSpcReduction="10000"/>
          </a:bodyPr>
          <a:lstStyle/>
          <a:p>
            <a:pPr marL="0" indent="0" algn="justLow">
              <a:lnSpc>
                <a:spcPct val="150000"/>
              </a:lnSpc>
              <a:buNone/>
            </a:pPr>
            <a:r>
              <a:rPr lang="fa-IR" sz="4000" dirty="0" smtClean="0">
                <a:cs typeface="B Titr" panose="00000700000000000000" pitchFamily="2" charset="-78"/>
              </a:rPr>
              <a:t> یک کودک اوتیسم  8 ساله با عملکرد ذهنی بالا در درک  </a:t>
            </a:r>
            <a:r>
              <a:rPr lang="fa-IR" sz="4000" smtClean="0">
                <a:cs typeface="B Titr" panose="00000700000000000000" pitchFamily="2" charset="-78"/>
              </a:rPr>
              <a:t>و </a:t>
            </a:r>
            <a:r>
              <a:rPr lang="fa-IR" sz="4000" smtClean="0">
                <a:cs typeface="B Titr" panose="00000700000000000000" pitchFamily="2" charset="-78"/>
              </a:rPr>
              <a:t>بروز هیجان </a:t>
            </a:r>
            <a:r>
              <a:rPr lang="fa-IR" sz="4000" dirty="0" smtClean="0">
                <a:cs typeface="B Titr" panose="00000700000000000000" pitchFamily="2" charset="-78"/>
              </a:rPr>
              <a:t>ها(خشم) مشکل دارد. از نوشتن متنفر است به دوچرخه سواری علاقه وافری دارد. بر اساس روش داستان گویی یک برنامه مداخله ای طراحی کنید</a:t>
            </a:r>
            <a:endParaRPr lang="fa-IR" sz="4000" dirty="0">
              <a:cs typeface="B Titr" panose="00000700000000000000" pitchFamily="2" charset="-78"/>
            </a:endParaRPr>
          </a:p>
        </p:txBody>
      </p:sp>
    </p:spTree>
    <p:extLst>
      <p:ext uri="{BB962C8B-B14F-4D97-AF65-F5344CB8AC3E}">
        <p14:creationId xmlns:p14="http://schemas.microsoft.com/office/powerpoint/2010/main" xmlns="" val="13743320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TotalTime>
  <Words>159</Words>
  <Application>Microsoft Office PowerPoint</Application>
  <PresentationFormat>On-screen Show (4:3)</PresentationFormat>
  <Paragraphs>11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کار گروهی یک</vt:lpstr>
      <vt:lpstr>کار گروهی 2</vt:lpstr>
      <vt:lpstr>کارگروهی 3</vt:lpstr>
    </vt:vector>
  </TitlesOfParts>
  <Company>Novin Pendar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milaawd</dc:creator>
  <cp:lastModifiedBy>M3hdi</cp:lastModifiedBy>
  <cp:revision>4</cp:revision>
  <dcterms:created xsi:type="dcterms:W3CDTF">2018-12-11T13:56:26Z</dcterms:created>
  <dcterms:modified xsi:type="dcterms:W3CDTF">2018-12-20T12:56:49Z</dcterms:modified>
</cp:coreProperties>
</file>